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6" r:id="rId2"/>
    <p:sldId id="257" r:id="rId3"/>
    <p:sldId id="258" r:id="rId4"/>
    <p:sldId id="266" r:id="rId5"/>
    <p:sldId id="265" r:id="rId6"/>
    <p:sldId id="263" r:id="rId7"/>
    <p:sldId id="268" r:id="rId8"/>
    <p:sldId id="271" r:id="rId9"/>
    <p:sldId id="270" r:id="rId10"/>
    <p:sldId id="269" r:id="rId11"/>
    <p:sldId id="262" r:id="rId12"/>
    <p:sldId id="261" r:id="rId13"/>
    <p:sldId id="267" r:id="rId14"/>
    <p:sldId id="272" r:id="rId15"/>
    <p:sldId id="273" r:id="rId16"/>
    <p:sldId id="276" r:id="rId17"/>
    <p:sldId id="275" r:id="rId18"/>
    <p:sldId id="274" r:id="rId19"/>
    <p:sldId id="277" r:id="rId20"/>
    <p:sldId id="278" r:id="rId21"/>
    <p:sldId id="288" r:id="rId22"/>
    <p:sldId id="287" r:id="rId23"/>
    <p:sldId id="286" r:id="rId24"/>
    <p:sldId id="285" r:id="rId25"/>
    <p:sldId id="284" r:id="rId26"/>
    <p:sldId id="283" r:id="rId27"/>
    <p:sldId id="282" r:id="rId28"/>
    <p:sldId id="279" r:id="rId29"/>
    <p:sldId id="281" r:id="rId30"/>
    <p:sldId id="280" r:id="rId31"/>
    <p:sldId id="289" r:id="rId32"/>
    <p:sldId id="290" r:id="rId33"/>
    <p:sldId id="292" r:id="rId34"/>
    <p:sldId id="293" r:id="rId35"/>
    <p:sldId id="294" r:id="rId36"/>
    <p:sldId id="295" r:id="rId37"/>
    <p:sldId id="297" r:id="rId38"/>
    <p:sldId id="296" r:id="rId39"/>
    <p:sldId id="298" r:id="rId40"/>
    <p:sldId id="307" r:id="rId41"/>
    <p:sldId id="301" r:id="rId42"/>
    <p:sldId id="302" r:id="rId43"/>
    <p:sldId id="314" r:id="rId44"/>
    <p:sldId id="313" r:id="rId45"/>
    <p:sldId id="312" r:id="rId46"/>
    <p:sldId id="311" r:id="rId47"/>
    <p:sldId id="303" r:id="rId48"/>
    <p:sldId id="310" r:id="rId49"/>
    <p:sldId id="309" r:id="rId50"/>
    <p:sldId id="308" r:id="rId51"/>
    <p:sldId id="306" r:id="rId52"/>
    <p:sldId id="305" r:id="rId53"/>
    <p:sldId id="304" r:id="rId54"/>
    <p:sldId id="315" r:id="rId55"/>
    <p:sldId id="316" r:id="rId56"/>
    <p:sldId id="317" r:id="rId57"/>
    <p:sldId id="328" r:id="rId58"/>
    <p:sldId id="318" r:id="rId59"/>
    <p:sldId id="319" r:id="rId60"/>
    <p:sldId id="322" r:id="rId61"/>
    <p:sldId id="320" r:id="rId62"/>
    <p:sldId id="321" r:id="rId63"/>
    <p:sldId id="323" r:id="rId64"/>
    <p:sldId id="324" r:id="rId65"/>
    <p:sldId id="325" r:id="rId66"/>
    <p:sldId id="326" r:id="rId67"/>
    <p:sldId id="327" r:id="rId6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7" d="100"/>
          <a:sy n="107" d="100"/>
        </p:scale>
        <p:origin x="1734" y="28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6442" y="1447801"/>
            <a:ext cx="662096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6442" y="4777380"/>
            <a:ext cx="662096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FB33F-1F0B-481E-B88B-2EC62D303500}" type="datetimeFigureOut">
              <a:rPr lang="ru-RU" smtClean="0"/>
              <a:pPr/>
              <a:t>21.04.2025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DC4BF-5BAA-494A-9F98-86AF6679D1A4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631725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3" y="4800587"/>
            <a:ext cx="66209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66442" y="685800"/>
            <a:ext cx="6620968" cy="3640667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3" y="5367325"/>
            <a:ext cx="662096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FB33F-1F0B-481E-B88B-2EC62D303500}" type="datetimeFigureOut">
              <a:rPr lang="ru-RU" smtClean="0"/>
              <a:pPr/>
              <a:t>21.04.2025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DC4BF-5BAA-494A-9F98-86AF6679D1A4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916505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2" y="1447800"/>
            <a:ext cx="6620968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2" y="3657600"/>
            <a:ext cx="6620968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FB33F-1F0B-481E-B88B-2EC62D303500}" type="datetimeFigureOut">
              <a:rPr lang="ru-RU" smtClean="0"/>
              <a:pPr/>
              <a:t>21.04.2025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DC4BF-5BAA-494A-9F98-86AF6679D1A4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707228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1408" y="1447800"/>
            <a:ext cx="6001049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48177" y="3771174"/>
            <a:ext cx="546115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2" y="4350657"/>
            <a:ext cx="6620968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FB33F-1F0B-481E-B88B-2EC62D303500}" type="datetimeFigureOut">
              <a:rPr lang="ru-RU" smtClean="0"/>
              <a:pPr/>
              <a:t>21.04.2025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DC4BF-5BAA-494A-9F98-86AF6679D1A4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2" name="TextBox 11"/>
          <p:cNvSpPr txBox="1"/>
          <p:nvPr/>
        </p:nvSpPr>
        <p:spPr>
          <a:xfrm>
            <a:off x="673897" y="971253"/>
            <a:ext cx="601591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j-ea"/>
                <a:cs typeface="+mj-cs"/>
              </a:rPr>
              <a:t>“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999690" y="2613787"/>
            <a:ext cx="601591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j-ea"/>
                <a:cs typeface="+mj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0180557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2" y="3124201"/>
            <a:ext cx="6620968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2" y="4777381"/>
            <a:ext cx="662096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FB33F-1F0B-481E-B88B-2EC62D303500}" type="datetimeFigureOut">
              <a:rPr lang="ru-RU" smtClean="0"/>
              <a:pPr/>
              <a:t>21.04.2025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DC4BF-5BAA-494A-9F98-86AF6679D1A4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19820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4834" y="1981200"/>
            <a:ext cx="22107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489475" y="2667000"/>
            <a:ext cx="219608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3504" y="1981200"/>
            <a:ext cx="220275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2905586" y="2667000"/>
            <a:ext cx="2210671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4917" y="1981200"/>
            <a:ext cx="21996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5344917" y="2667000"/>
            <a:ext cx="2199658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2795334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223030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FB33F-1F0B-481E-B88B-2EC62D303500}" type="datetimeFigureOut">
              <a:rPr lang="ru-RU" smtClean="0"/>
              <a:pPr/>
              <a:t>21.04.2025</a:t>
            </a:fld>
            <a:endParaRPr lang="ru-RU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DC4BF-5BAA-494A-9F98-86AF6679D1A4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5320734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9475" y="4250949"/>
            <a:ext cx="220561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89475" y="2209800"/>
            <a:ext cx="2205612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489475" y="4827212"/>
            <a:ext cx="2205612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7792" y="4250949"/>
            <a:ext cx="21984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2917791" y="2209800"/>
            <a:ext cx="2198466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2916776" y="4827211"/>
            <a:ext cx="2201378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4917" y="4250949"/>
            <a:ext cx="21996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344916" y="2209800"/>
            <a:ext cx="2199658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5344824" y="4827209"/>
            <a:ext cx="2202571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2795334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223030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FB33F-1F0B-481E-B88B-2EC62D303500}" type="datetimeFigureOut">
              <a:rPr lang="ru-RU" smtClean="0"/>
              <a:pPr/>
              <a:t>21.04.2025</a:t>
            </a:fld>
            <a:endParaRPr lang="ru-RU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DC4BF-5BAA-494A-9F98-86AF6679D1A4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115745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FB33F-1F0B-481E-B88B-2EC62D303500}" type="datetimeFigureOut">
              <a:rPr lang="ru-RU" smtClean="0"/>
              <a:pPr/>
              <a:t>21.04.2025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DC4BF-5BAA-494A-9F98-86AF6679D1A4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2727119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229782" y="430214"/>
            <a:ext cx="1314793" cy="5826125"/>
          </a:xfrm>
        </p:spPr>
        <p:txBody>
          <a:bodyPr vert="eaVert" anchor="b" anchorCtr="0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89475" y="773205"/>
            <a:ext cx="5568812" cy="5483134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FB33F-1F0B-481E-B88B-2EC62D303500}" type="datetimeFigureOut">
              <a:rPr lang="ru-RU" smtClean="0"/>
              <a:pPr/>
              <a:t>21.04.2025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DC4BF-5BAA-494A-9F98-86AF6679D1A4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060134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FB33F-1F0B-481E-B88B-2EC62D303500}" type="datetimeFigureOut">
              <a:rPr lang="ru-RU" smtClean="0"/>
              <a:pPr/>
              <a:t>21.04.2025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DC4BF-5BAA-494A-9F98-86AF6679D1A4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428338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3" y="2861734"/>
            <a:ext cx="662096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2" y="4777381"/>
            <a:ext cx="662096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FB33F-1F0B-481E-B88B-2EC62D303500}" type="datetimeFigureOut">
              <a:rPr lang="ru-RU" smtClean="0"/>
              <a:pPr/>
              <a:t>21.04.2025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DC4BF-5BAA-494A-9F98-86AF6679D1A4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881913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7700" y="2060576"/>
            <a:ext cx="3298113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41975" y="2056093"/>
            <a:ext cx="3298115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FB33F-1F0B-481E-B88B-2EC62D303500}" type="datetimeFigureOut">
              <a:rPr lang="ru-RU" smtClean="0"/>
              <a:pPr/>
              <a:t>21.04.2025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DC4BF-5BAA-494A-9F98-86AF6679D1A4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080642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700" y="1905000"/>
            <a:ext cx="329811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7700" y="2514600"/>
            <a:ext cx="3298113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41976" y="1905000"/>
            <a:ext cx="3298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41976" y="2514600"/>
            <a:ext cx="3298113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FB33F-1F0B-481E-B88B-2EC62D303500}" type="datetimeFigureOut">
              <a:rPr lang="ru-RU" smtClean="0"/>
              <a:pPr/>
              <a:t>21.04.2025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DC4BF-5BAA-494A-9F98-86AF6679D1A4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499089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FB33F-1F0B-481E-B88B-2EC62D303500}" type="datetimeFigureOut">
              <a:rPr lang="ru-RU" smtClean="0"/>
              <a:pPr/>
              <a:t>21.04.2025</a:t>
            </a:fld>
            <a:endParaRPr lang="ru-RU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DC4BF-5BAA-494A-9F98-86AF6679D1A4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149798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FB33F-1F0B-481E-B88B-2EC62D303500}" type="datetimeFigureOut">
              <a:rPr lang="ru-RU" smtClean="0"/>
              <a:pPr/>
              <a:t>21.04.2025</a:t>
            </a:fld>
            <a:endParaRPr lang="ru-RU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DC4BF-5BAA-494A-9F98-86AF6679D1A4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297421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1447800"/>
            <a:ext cx="2551462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9397" y="1447800"/>
            <a:ext cx="3898013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2" y="3129281"/>
            <a:ext cx="2551461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FB33F-1F0B-481E-B88B-2EC62D303500}" type="datetimeFigureOut">
              <a:rPr lang="ru-RU" smtClean="0"/>
              <a:pPr/>
              <a:t>21.04.2025</a:t>
            </a:fld>
            <a:endParaRPr lang="ru-RU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DC4BF-5BAA-494A-9F98-86AF6679D1A4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31953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656" y="1854192"/>
            <a:ext cx="3820674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13517" y="1143000"/>
            <a:ext cx="2400925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1" y="3657600"/>
            <a:ext cx="3814728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FB33F-1F0B-481E-B88B-2EC62D303500}" type="datetimeFigureOut">
              <a:rPr lang="ru-RU" smtClean="0"/>
              <a:pPr/>
              <a:t>21.04.2025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DC4BF-5BAA-494A-9F98-86AF6679D1A4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581382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/>
          <p:cNvSpPr/>
          <p:nvPr/>
        </p:nvSpPr>
        <p:spPr>
          <a:xfrm>
            <a:off x="629943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7000"/>
                </a:schemeClr>
              </a:gs>
              <a:gs pos="69000">
                <a:schemeClr val="accent5">
                  <a:alpha val="0"/>
                </a:schemeClr>
              </a:gs>
              <a:gs pos="36000">
                <a:schemeClr val="accent5"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Oval 22"/>
          <p:cNvSpPr/>
          <p:nvPr/>
        </p:nvSpPr>
        <p:spPr>
          <a:xfrm>
            <a:off x="5689832" y="-457200"/>
            <a:ext cx="1600200" cy="16002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4000"/>
                </a:schemeClr>
              </a:gs>
              <a:gs pos="73000">
                <a:schemeClr val="accent5">
                  <a:alpha val="0"/>
                </a:schemeClr>
              </a:gs>
              <a:gs pos="36000">
                <a:schemeClr val="accent5">
                  <a:alpha val="7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Oval 23"/>
          <p:cNvSpPr/>
          <p:nvPr/>
        </p:nvSpPr>
        <p:spPr>
          <a:xfrm>
            <a:off x="6299432" y="6096000"/>
            <a:ext cx="990600" cy="9906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4000"/>
                </a:schemeClr>
              </a:gs>
              <a:gs pos="66000">
                <a:schemeClr val="accent5">
                  <a:alpha val="0"/>
                </a:schemeClr>
              </a:gs>
              <a:gs pos="36000">
                <a:schemeClr val="accent5">
                  <a:alpha val="7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Oval 19"/>
          <p:cNvSpPr/>
          <p:nvPr/>
        </p:nvSpPr>
        <p:spPr>
          <a:xfrm>
            <a:off x="-153988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1000"/>
                </a:schemeClr>
              </a:gs>
              <a:gs pos="75000">
                <a:schemeClr val="accent5">
                  <a:alpha val="0"/>
                </a:schemeClr>
              </a:gs>
              <a:gs pos="36000">
                <a:schemeClr val="accent5"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Oval 20"/>
          <p:cNvSpPr/>
          <p:nvPr/>
        </p:nvSpPr>
        <p:spPr>
          <a:xfrm>
            <a:off x="-839788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8000"/>
                </a:schemeClr>
              </a:gs>
              <a:gs pos="72000">
                <a:schemeClr val="accent5">
                  <a:alpha val="0"/>
                </a:schemeClr>
              </a:gs>
              <a:gs pos="36000">
                <a:schemeClr val="accent5"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84710" y="452718"/>
            <a:ext cx="7055380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700" y="2052925"/>
            <a:ext cx="6711654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7494989" y="1828771"/>
            <a:ext cx="990599" cy="22865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0B7FB33F-1F0B-481E-B88B-2EC62D303500}" type="datetimeFigureOut">
              <a:rPr lang="ru-RU" smtClean="0"/>
              <a:pPr/>
              <a:t>21.04.2025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6233335" y="3263371"/>
            <a:ext cx="3859795" cy="2286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7766431" y="295736"/>
            <a:ext cx="628813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1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7DC4BF-5BAA-494A-9F98-86AF6679D1A4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0399611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Применение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JAVA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Добавление радио-кнопок, кнопки и текста</a:t>
            </a:r>
          </a:p>
        </p:txBody>
      </p:sp>
      <p:pic>
        <p:nvPicPr>
          <p:cNvPr id="12290" name="Picture 2" descr="F:\work\3kurs\332\05\------------------------------------0x3\RMP\java\11\photo\Screenshot_13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39599" y="1853248"/>
            <a:ext cx="5864802" cy="481751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Переименовываем новые объекты</a:t>
            </a:r>
          </a:p>
        </p:txBody>
      </p:sp>
      <p:pic>
        <p:nvPicPr>
          <p:cNvPr id="13314" name="Picture 2" descr="F:\work\3kurs\332\05\------------------------------------0x3\RMP\java\11\photo\Screenshot_14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03648" y="1853248"/>
            <a:ext cx="6043012" cy="493787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Добавление функционала к новым объектам</a:t>
            </a:r>
          </a:p>
        </p:txBody>
      </p:sp>
      <p:pic>
        <p:nvPicPr>
          <p:cNvPr id="14338" name="Picture 2" descr="F:\work\3kurs\332\05\------------------------------------0x3\RMP\java\11\photo\Screenshot_15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2204864"/>
            <a:ext cx="7909771" cy="231055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Конечные вид окна программы</a:t>
            </a:r>
          </a:p>
        </p:txBody>
      </p:sp>
      <p:pic>
        <p:nvPicPr>
          <p:cNvPr id="15362" name="Picture 2" descr="F:\work\3kurs\332\05\------------------------------------0x3\RMP\java\11\photo\Screenshot_16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91681" y="1854222"/>
            <a:ext cx="5544616" cy="456694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CALC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:\work\3kurs\332\05\------------------------------------0x3\RMP\java\11\photo\calc\Screenshot_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35288" y="0"/>
            <a:ext cx="6408712" cy="6928337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467544" y="620688"/>
            <a:ext cx="18308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Переписали код </a:t>
            </a:r>
          </a:p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калькулятора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Тестирование сложения</a:t>
            </a:r>
          </a:p>
        </p:txBody>
      </p:sp>
      <p:pic>
        <p:nvPicPr>
          <p:cNvPr id="2050" name="Picture 2" descr="F:\work\3kurs\332\05\------------------------------------0x3\RMP\java\11\photo\calc\Screenshot_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9592" y="1628800"/>
            <a:ext cx="6960773" cy="489654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Тестирование вычитания</a:t>
            </a:r>
          </a:p>
        </p:txBody>
      </p:sp>
      <p:pic>
        <p:nvPicPr>
          <p:cNvPr id="3074" name="Picture 2" descr="F:\work\3kurs\332\05\------------------------------------0x3\RMP\java\11\photo\calc\Screenshot_3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1556792"/>
            <a:ext cx="8715686" cy="483078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Тестирование умножения</a:t>
            </a:r>
          </a:p>
        </p:txBody>
      </p:sp>
      <p:pic>
        <p:nvPicPr>
          <p:cNvPr id="4098" name="Picture 2" descr="F:\work\3kurs\332\05\------------------------------------0x3\RMP\java\11\photo\calc\Screenshot_4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31675" y="1484784"/>
            <a:ext cx="6048672" cy="483641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Тестирование деления</a:t>
            </a:r>
          </a:p>
        </p:txBody>
      </p:sp>
      <p:pic>
        <p:nvPicPr>
          <p:cNvPr id="5122" name="Picture 2" descr="F:\work\3kurs\332\05\------------------------------------0x3\RMP\java\11\photo\calc\Screenshot_5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43608" y="1412776"/>
            <a:ext cx="6696744" cy="542667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Создание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JFrame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 descr="F:\work\3kurs\332\05\------------------------------------0x3\RMP\java\11\photo\Screenshot_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1534226"/>
            <a:ext cx="8503144" cy="506312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Этап 5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Делаем стиль кода</a:t>
            </a:r>
          </a:p>
        </p:txBody>
      </p:sp>
      <p:pic>
        <p:nvPicPr>
          <p:cNvPr id="6146" name="Picture 2" descr="F:\work\3kurs\332\05\------------------------------------0x3\RMP\java\11\photo\etap5\Screenshot_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8183" y="1412776"/>
            <a:ext cx="5548660" cy="544522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Выбираем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табс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онли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170" name="Picture 2" descr="F:\work\3kurs\332\05\------------------------------------0x3\RMP\java\11\photo\etap5\Screenshot_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43608" y="1628800"/>
            <a:ext cx="7419246" cy="482453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691680" y="332656"/>
            <a:ext cx="3816424" cy="1656184"/>
          </a:xfrm>
        </p:spPr>
        <p:txBody>
          <a:bodyPr/>
          <a:lstStyle/>
          <a:p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Переименовка</a:t>
            </a:r>
            <a:br>
              <a:rPr lang="ru-RU" dirty="0"/>
            </a:br>
            <a:endParaRPr lang="ru-RU" dirty="0"/>
          </a:p>
        </p:txBody>
      </p:sp>
      <p:pic>
        <p:nvPicPr>
          <p:cNvPr id="8197" name="Picture 5" descr="F:\work\3kurs\332\05\------------------------------------0x3\RMP\java\11\photo\etap5\Screenshot_4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616" y="1916832"/>
            <a:ext cx="6983413" cy="40576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Пишем новое название</a:t>
            </a:r>
          </a:p>
        </p:txBody>
      </p:sp>
      <p:pic>
        <p:nvPicPr>
          <p:cNvPr id="9218" name="Picture 2" descr="F:\work\3kurs\332\05\------------------------------------0x3\RMP\java\11\photo\etap5\Screenshot_5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55788" y="2363788"/>
            <a:ext cx="5821362" cy="351472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переименовка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переменной</a:t>
            </a:r>
          </a:p>
        </p:txBody>
      </p:sp>
      <p:pic>
        <p:nvPicPr>
          <p:cNvPr id="10247" name="Picture 7" descr="F:\work\3kurs\332\05\------------------------------------0x3\RMP\java\11\photo\etap5\Screenshot_1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19672" y="2132856"/>
            <a:ext cx="6307138" cy="34575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результат</a:t>
            </a:r>
          </a:p>
        </p:txBody>
      </p:sp>
      <p:pic>
        <p:nvPicPr>
          <p:cNvPr id="11266" name="Picture 2" descr="F:\work\3kurs\332\05\------------------------------------0x3\RMP\java\11\photo\etap5\Screenshot_1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87056" y="1849056"/>
            <a:ext cx="7369887" cy="412003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Создание пакета</a:t>
            </a:r>
          </a:p>
        </p:txBody>
      </p:sp>
      <p:pic>
        <p:nvPicPr>
          <p:cNvPr id="12290" name="Picture 2" descr="F:\work\3kurs\332\05\------------------------------------0x3\RMP\java\11\photo\etap5\Screenshot_14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75656" y="1514475"/>
            <a:ext cx="6135687" cy="534352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Перемещение из одного в другой пакет</a:t>
            </a:r>
          </a:p>
        </p:txBody>
      </p:sp>
      <p:pic>
        <p:nvPicPr>
          <p:cNvPr id="13314" name="Picture 2" descr="F:\work\3kurs\332\05\------------------------------------0x3\RMP\java\11\photo\etap5\Screenshot_15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08906" y="2204864"/>
            <a:ext cx="6326188" cy="39147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Выбираем куда переместить</a:t>
            </a:r>
          </a:p>
        </p:txBody>
      </p:sp>
      <p:pic>
        <p:nvPicPr>
          <p:cNvPr id="14339" name="Picture 3" descr="F:\work\3kurs\332\05\------------------------------------0x3\RMP\java\11\photo\etap5\Screenshot_17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584" y="1853248"/>
            <a:ext cx="7650162" cy="462576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Задаем имя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3AED9E3-F302-4EA8-8514-57A8C696FE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1412776"/>
            <a:ext cx="6952826" cy="4765328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переместили</a:t>
            </a:r>
          </a:p>
        </p:txBody>
      </p:sp>
      <p:pic>
        <p:nvPicPr>
          <p:cNvPr id="15363" name="Picture 3" descr="F:\work\3kurs\332\05\------------------------------------0x3\RMP\java\11\photo\etap5\Screenshot_18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19672" y="2636912"/>
            <a:ext cx="6349225" cy="32955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экспортируем</a:t>
            </a:r>
          </a:p>
        </p:txBody>
      </p:sp>
      <p:pic>
        <p:nvPicPr>
          <p:cNvPr id="16386" name="Picture 2" descr="F:\work\3kurs\332\05\------------------------------------0x3\RMP\java\11\photo\etap5\Screenshot_19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11760" y="1772816"/>
            <a:ext cx="4048125" cy="42100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Выбор того во что мы экспортируем</a:t>
            </a:r>
          </a:p>
        </p:txBody>
      </p:sp>
      <p:pic>
        <p:nvPicPr>
          <p:cNvPr id="17410" name="Picture 2" descr="F:\work\3kurs\332\05\------------------------------------0x3\RMP\java\11\photo\etap5\Screenshot_20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91680" y="1844824"/>
            <a:ext cx="6215608" cy="485643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Выбераем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что конкретно экспортируем и куда</a:t>
            </a:r>
          </a:p>
        </p:txBody>
      </p:sp>
      <p:pic>
        <p:nvPicPr>
          <p:cNvPr id="4" name="Picture 2" descr="F:\work\3kurs\332\05\------------------------------------0x3\RMP\java\11\photo\etap5\Screenshot_2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19672" y="1853248"/>
            <a:ext cx="5236554" cy="486916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Видим новый архив</a:t>
            </a:r>
          </a:p>
        </p:txBody>
      </p:sp>
      <p:pic>
        <p:nvPicPr>
          <p:cNvPr id="20482" name="Picture 2" descr="F:\work\3kurs\332\05\------------------------------------0x3\RMP\java\11\photo\etap5\Screenshot_23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568" y="1988839"/>
            <a:ext cx="7632848" cy="413878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удаляем</a:t>
            </a:r>
          </a:p>
        </p:txBody>
      </p:sp>
      <p:pic>
        <p:nvPicPr>
          <p:cNvPr id="21506" name="Picture 2" descr="F:\work\3kurs\332\05\------------------------------------0x3\RMP\java\11\photo\etap5\Screenshot_24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75656" y="1916832"/>
            <a:ext cx="5783263" cy="37242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импортируем</a:t>
            </a:r>
          </a:p>
        </p:txBody>
      </p:sp>
      <p:pic>
        <p:nvPicPr>
          <p:cNvPr id="22530" name="Picture 2" descr="F:\work\3kurs\332\05\------------------------------------0x3\RMP\java\11\photo\etap5\Screenshot_25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95736" y="1700808"/>
            <a:ext cx="4429125" cy="392829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Выбираем от куда будем импортировать</a:t>
            </a:r>
          </a:p>
        </p:txBody>
      </p:sp>
      <p:pic>
        <p:nvPicPr>
          <p:cNvPr id="23554" name="Picture 2" descr="F:\work\3kurs\332\05\------------------------------------0x3\RMP\java\11\photo\etap5\Screenshot_26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35696" y="1853248"/>
            <a:ext cx="5112567" cy="466432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6823594" cy="744034"/>
          </a:xfrm>
        </p:spPr>
        <p:txBody>
          <a:bodyPr/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Импортируем из архива</a:t>
            </a:r>
          </a:p>
        </p:txBody>
      </p:sp>
      <p:pic>
        <p:nvPicPr>
          <p:cNvPr id="24579" name="Picture 3" descr="F:\work\3kurs\332\05\------------------------------------0x3\RMP\java\11\photo\etap5\Screenshot_28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75656" y="1196752"/>
            <a:ext cx="6192688" cy="553131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Импопрт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завершен</a:t>
            </a:r>
          </a:p>
        </p:txBody>
      </p:sp>
      <p:pic>
        <p:nvPicPr>
          <p:cNvPr id="25602" name="Picture 2" descr="F:\work\3kurs\332\05\------------------------------------0x3\RMP\java\11\photo\etap5\Screenshot_29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71600" y="1988840"/>
            <a:ext cx="7728858" cy="331236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Пустой холст</a:t>
            </a:r>
          </a:p>
        </p:txBody>
      </p:sp>
      <p:pic>
        <p:nvPicPr>
          <p:cNvPr id="4098" name="Picture 2" descr="F:\work\3kurs\332\05\------------------------------------0x3\RMP\java\11\photo\Screenshot_3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1700808"/>
            <a:ext cx="8059737" cy="465772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Этап 6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Создаем новый проект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F2B0D2B-038E-48DF-85F5-8220534D4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1628800"/>
            <a:ext cx="6916115" cy="4648849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Даем имя проекту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2A4F6F2-9E4D-40D3-924C-13F854FC4B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1718328"/>
            <a:ext cx="6763694" cy="4686954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Создаем класс и даем ему имя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7C8881C-1846-427D-8575-A4CA8C61AF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2066318"/>
            <a:ext cx="6483306" cy="4322204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Сам код программы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B6FABAF-000C-4041-B104-E7D971F7309E}"/>
              </a:ext>
            </a:extLst>
          </p:cNvPr>
          <p:cNvSpPr txBox="1"/>
          <p:nvPr/>
        </p:nvSpPr>
        <p:spPr>
          <a:xfrm>
            <a:off x="0" y="1176129"/>
            <a:ext cx="9144000" cy="57092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javax.swing</a:t>
            </a:r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.*;</a:t>
            </a:r>
          </a:p>
          <a:p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java.awt</a:t>
            </a:r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.*;</a:t>
            </a:r>
          </a:p>
          <a:p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java.awt.event.ActionEvent</a:t>
            </a:r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java.awt.event.ActionListener</a:t>
            </a:r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java.util.ArrayList</a:t>
            </a:r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endParaRPr lang="en-US" sz="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public class </a:t>
            </a:r>
            <a:r>
              <a:rPr lang="en-US" sz="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Bbx</a:t>
            </a:r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extends </a:t>
            </a:r>
            <a:r>
              <a:rPr lang="en-US" sz="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JPanel</a:t>
            </a:r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implements ActionListener {</a:t>
            </a:r>
          </a:p>
          <a:p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private Image background;</a:t>
            </a:r>
          </a:p>
          <a:p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private Image </a:t>
            </a:r>
            <a:r>
              <a:rPr lang="en-US" sz="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bobux</a:t>
            </a:r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private Timer </a:t>
            </a:r>
            <a:r>
              <a:rPr lang="en-US" sz="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timer</a:t>
            </a:r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private </a:t>
            </a:r>
            <a:r>
              <a:rPr lang="en-US" sz="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java.util.List</a:t>
            </a:r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sz="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FallingBobux</a:t>
            </a:r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&gt; </a:t>
            </a:r>
            <a:r>
              <a:rPr lang="en-US" sz="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bobuxList</a:t>
            </a:r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new </a:t>
            </a:r>
            <a:r>
              <a:rPr lang="en-US" sz="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ArrayList</a:t>
            </a:r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&lt;&gt;();</a:t>
            </a:r>
          </a:p>
          <a:p>
            <a:endParaRPr lang="en-US" sz="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public </a:t>
            </a:r>
            <a:r>
              <a:rPr lang="en-US" sz="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Bbx</a:t>
            </a:r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{</a:t>
            </a:r>
          </a:p>
          <a:p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// </a:t>
            </a:r>
            <a:r>
              <a:rPr lang="ru-RU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Загружаем изображения с расширением .</a:t>
            </a:r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jpg</a:t>
            </a:r>
          </a:p>
          <a:p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background = new </a:t>
            </a:r>
            <a:r>
              <a:rPr lang="en-US" sz="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ImageIcon</a:t>
            </a:r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getClass</a:t>
            </a:r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().</a:t>
            </a:r>
            <a:r>
              <a:rPr lang="en-US" sz="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getResource</a:t>
            </a:r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("DAD.jpg")).</a:t>
            </a:r>
            <a:r>
              <a:rPr lang="en-US" sz="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getImage</a:t>
            </a:r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();</a:t>
            </a:r>
          </a:p>
          <a:p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bobux</a:t>
            </a:r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new </a:t>
            </a:r>
            <a:r>
              <a:rPr lang="en-US" sz="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ImageIcon</a:t>
            </a:r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getClass</a:t>
            </a:r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().</a:t>
            </a:r>
            <a:r>
              <a:rPr lang="en-US" sz="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getResource</a:t>
            </a:r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("BOBUX.jpg")).</a:t>
            </a:r>
            <a:r>
              <a:rPr lang="en-US" sz="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getImage</a:t>
            </a:r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();</a:t>
            </a:r>
          </a:p>
          <a:p>
            <a:endParaRPr lang="en-US" sz="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// </a:t>
            </a:r>
            <a:r>
              <a:rPr lang="ru-RU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Создаем падающие объекты</a:t>
            </a:r>
          </a:p>
          <a:p>
            <a:r>
              <a:rPr lang="ru-RU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(int </a:t>
            </a:r>
            <a:r>
              <a:rPr lang="en-US" sz="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0; </a:t>
            </a:r>
            <a:r>
              <a:rPr lang="en-US" sz="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&lt; 30; </a:t>
            </a:r>
            <a:r>
              <a:rPr lang="en-US" sz="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++) {</a:t>
            </a:r>
          </a:p>
          <a:p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bobuxList.add</a:t>
            </a:r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(new </a:t>
            </a:r>
            <a:r>
              <a:rPr lang="en-US" sz="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FallingBobux</a:t>
            </a:r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());</a:t>
            </a:r>
          </a:p>
          <a:p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}</a:t>
            </a:r>
          </a:p>
          <a:p>
            <a:endParaRPr lang="en-US" sz="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timer = new Timer(30, this); // </a:t>
            </a:r>
            <a:r>
              <a:rPr lang="ru-RU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Обновление каждые 30 </a:t>
            </a:r>
            <a:r>
              <a:rPr lang="ru-RU" sz="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мс</a:t>
            </a:r>
            <a:endParaRPr lang="ru-RU" sz="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timer.start</a:t>
            </a:r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();</a:t>
            </a:r>
          </a:p>
          <a:p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}</a:t>
            </a:r>
          </a:p>
          <a:p>
            <a:endParaRPr lang="en-US" sz="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@Override</a:t>
            </a:r>
          </a:p>
          <a:p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protected void </a:t>
            </a:r>
            <a:r>
              <a:rPr lang="en-US" sz="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paintComponent</a:t>
            </a:r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(Graphics g) {</a:t>
            </a:r>
          </a:p>
          <a:p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super.paintComponent</a:t>
            </a:r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(g);</a:t>
            </a:r>
          </a:p>
          <a:p>
            <a:endParaRPr lang="en-US" sz="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// </a:t>
            </a:r>
            <a:r>
              <a:rPr lang="ru-RU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Отрисовка фона</a:t>
            </a:r>
          </a:p>
          <a:p>
            <a:r>
              <a:rPr lang="ru-RU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g.drawImage</a:t>
            </a:r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(background, 0, 0, </a:t>
            </a:r>
            <a:r>
              <a:rPr lang="en-US" sz="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getWidth</a:t>
            </a:r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(), </a:t>
            </a:r>
            <a:r>
              <a:rPr lang="en-US" sz="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getHeight</a:t>
            </a:r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(), null);</a:t>
            </a:r>
          </a:p>
          <a:p>
            <a:endParaRPr lang="en-US" sz="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// </a:t>
            </a:r>
            <a:r>
              <a:rPr lang="ru-RU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Отрисовка падающих элементов</a:t>
            </a:r>
          </a:p>
          <a:p>
            <a:r>
              <a:rPr lang="ru-RU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(</a:t>
            </a:r>
            <a:r>
              <a:rPr lang="en-US" sz="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FallingBobux</a:t>
            </a:r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 : </a:t>
            </a:r>
            <a:r>
              <a:rPr lang="en-US" sz="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bobuxList</a:t>
            </a:r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{</a:t>
            </a:r>
          </a:p>
          <a:p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g.drawImage</a:t>
            </a:r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bobux</a:t>
            </a:r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(int) </a:t>
            </a:r>
            <a:r>
              <a:rPr lang="en-US" sz="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b.x</a:t>
            </a:r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(int) </a:t>
            </a:r>
            <a:r>
              <a:rPr lang="en-US" sz="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b.y</a:t>
            </a:r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40, 40, null);</a:t>
            </a:r>
          </a:p>
          <a:p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b.update</a:t>
            </a:r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getHeight</a:t>
            </a:r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());</a:t>
            </a:r>
          </a:p>
          <a:p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}</a:t>
            </a:r>
          </a:p>
          <a:p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}</a:t>
            </a:r>
          </a:p>
          <a:p>
            <a:endParaRPr lang="en-US" sz="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@Override</a:t>
            </a:r>
          </a:p>
          <a:p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public void </a:t>
            </a:r>
            <a:r>
              <a:rPr lang="en-US" sz="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actionPerformed</a:t>
            </a:r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ActionEvent</a:t>
            </a:r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e) {</a:t>
            </a:r>
          </a:p>
          <a:p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repaint();</a:t>
            </a:r>
          </a:p>
          <a:p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}</a:t>
            </a:r>
          </a:p>
          <a:p>
            <a:endParaRPr lang="en-US" sz="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public static void main(String[] </a:t>
            </a:r>
            <a:r>
              <a:rPr lang="en-US" sz="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args</a:t>
            </a:r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{</a:t>
            </a:r>
          </a:p>
          <a:p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JFrame</a:t>
            </a:r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frame = new </a:t>
            </a:r>
            <a:r>
              <a:rPr lang="en-US" sz="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JFrame</a:t>
            </a:r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("</a:t>
            </a:r>
            <a:r>
              <a:rPr lang="en-US" sz="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Bobux</a:t>
            </a:r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Dropper");</a:t>
            </a:r>
          </a:p>
          <a:p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Bbx</a:t>
            </a:r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panel = new </a:t>
            </a:r>
            <a:r>
              <a:rPr lang="en-US" sz="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Bbx</a:t>
            </a:r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();</a:t>
            </a:r>
          </a:p>
          <a:p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frame.setContentPane</a:t>
            </a:r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(panel);</a:t>
            </a:r>
          </a:p>
          <a:p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frame.setSize</a:t>
            </a:r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(800, 600);</a:t>
            </a:r>
          </a:p>
          <a:p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frame.setDefaultCloseOperation</a:t>
            </a:r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JFrame.EXIT_ON_CLOSE</a:t>
            </a:r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);</a:t>
            </a:r>
          </a:p>
          <a:p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frame.setVisible</a:t>
            </a:r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(true);</a:t>
            </a:r>
          </a:p>
          <a:p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}</a:t>
            </a:r>
          </a:p>
          <a:p>
            <a:endParaRPr lang="en-US" sz="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// </a:t>
            </a:r>
            <a:r>
              <a:rPr lang="ru-RU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Внутренний класс одного падающего объекта</a:t>
            </a:r>
          </a:p>
          <a:p>
            <a:r>
              <a:rPr lang="ru-RU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static class </a:t>
            </a:r>
            <a:r>
              <a:rPr lang="en-US" sz="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FallingBobux</a:t>
            </a:r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{</a:t>
            </a:r>
          </a:p>
          <a:p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float x, y, </a:t>
            </a:r>
            <a:r>
              <a:rPr lang="en-US" sz="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speedY</a:t>
            </a:r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endParaRPr lang="en-US" sz="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public </a:t>
            </a:r>
            <a:r>
              <a:rPr lang="en-US" sz="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FallingBobux</a:t>
            </a:r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{</a:t>
            </a:r>
          </a:p>
          <a:p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x = (float) (</a:t>
            </a:r>
            <a:r>
              <a:rPr lang="en-US" sz="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Math.random</a:t>
            </a:r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* 800);</a:t>
            </a:r>
          </a:p>
          <a:p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y = (float) (</a:t>
            </a:r>
            <a:r>
              <a:rPr lang="en-US" sz="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Math.random</a:t>
            </a:r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* -600);</a:t>
            </a:r>
          </a:p>
          <a:p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speedY</a:t>
            </a:r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1 + (float) (</a:t>
            </a:r>
            <a:r>
              <a:rPr lang="en-US" sz="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Math.random</a:t>
            </a:r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* 3);</a:t>
            </a:r>
          </a:p>
          <a:p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}</a:t>
            </a:r>
          </a:p>
          <a:p>
            <a:endParaRPr lang="en-US" sz="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void update(int height) {</a:t>
            </a:r>
          </a:p>
          <a:p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y += </a:t>
            </a:r>
            <a:r>
              <a:rPr lang="en-US" sz="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speedY</a:t>
            </a:r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if (y &gt; height) {</a:t>
            </a:r>
          </a:p>
          <a:p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y = -40;</a:t>
            </a:r>
          </a:p>
          <a:p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x = (float) (</a:t>
            </a:r>
            <a:r>
              <a:rPr lang="en-US" sz="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Math.random</a:t>
            </a:r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* 800);</a:t>
            </a:r>
          </a:p>
          <a:p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}</a:t>
            </a:r>
          </a:p>
          <a:p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}</a:t>
            </a:r>
          </a:p>
          <a:p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}</a:t>
            </a:r>
          </a:p>
          <a:p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ru-RU" sz="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Добавляем папку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resources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FB6E2D5-C920-4794-899D-6D54482F26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1860512"/>
            <a:ext cx="6820852" cy="4629796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Добавляем в папку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resources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изображения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9C41524-60D9-4D06-BAC1-D139F7F182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8998" y="2996952"/>
            <a:ext cx="4926003" cy="1847252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Запуск программы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36E3054-EE41-409A-8138-A5C1F0E9AF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704" y="2060848"/>
            <a:ext cx="5117377" cy="3212899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Пример работы программы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AC76046-EEAC-4274-818E-1E4917D8B0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7494" y="2060848"/>
            <a:ext cx="5669011" cy="4211886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Этап 6 но игра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Добавление и переименование кнопки</a:t>
            </a:r>
          </a:p>
        </p:txBody>
      </p:sp>
      <p:pic>
        <p:nvPicPr>
          <p:cNvPr id="5123" name="Picture 3" descr="F:\work\3kurs\332\05\------------------------------------0x3\RMP\java\11\photo\Screenshot_9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4710" y="1947582"/>
            <a:ext cx="7840663" cy="44577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Создание проекта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C33AA80-909A-42EF-96BD-A3618164D6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6811" y="1680223"/>
            <a:ext cx="6830378" cy="4725059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Выставление название проекту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1A3FDB0-D96C-4B62-B157-9731284621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337" y="1988840"/>
            <a:ext cx="6811326" cy="4686954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Добавление класса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3D86471-41DE-477C-B384-48B80E4A5C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6691" y="1853248"/>
            <a:ext cx="6530618" cy="3936061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Выставление названия классу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BF8D91F-CC35-4991-9D4A-C10D72A243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311" y="1670696"/>
            <a:ext cx="7011378" cy="4734586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3ACDCA7-FB10-4282-947B-3E66192854DE}"/>
              </a:ext>
            </a:extLst>
          </p:cNvPr>
          <p:cNvSpPr txBox="1"/>
          <p:nvPr/>
        </p:nvSpPr>
        <p:spPr>
          <a:xfrm>
            <a:off x="0" y="610136"/>
            <a:ext cx="9144000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java.awt.Graphics</a:t>
            </a:r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java.awt.Image</a:t>
            </a:r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java.awt.event.MouseAdapter</a:t>
            </a:r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java.awt.event.MouseEvent</a:t>
            </a:r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java.io.IOException</a:t>
            </a:r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javax.imageio.ImageIO</a:t>
            </a:r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javax.swing.JFrame</a:t>
            </a:r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javax.swing.JPanel</a:t>
            </a:r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javax.swing.WindowConstants</a:t>
            </a:r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endParaRPr lang="en-US" sz="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public class Game extends </a:t>
            </a:r>
            <a:r>
              <a:rPr lang="en-US" sz="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JFrame</a:t>
            </a:r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{</a:t>
            </a:r>
          </a:p>
          <a:p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private static Game </a:t>
            </a:r>
            <a:r>
              <a:rPr lang="en-US" sz="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game_game</a:t>
            </a:r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private static long </a:t>
            </a:r>
            <a:r>
              <a:rPr lang="en-US" sz="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last_frame_time</a:t>
            </a:r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private static Image </a:t>
            </a:r>
            <a:r>
              <a:rPr lang="en-US" sz="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papich</a:t>
            </a:r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private static Image nuts;</a:t>
            </a:r>
          </a:p>
          <a:p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private static Image end;</a:t>
            </a:r>
          </a:p>
          <a:p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private static float </a:t>
            </a:r>
            <a:r>
              <a:rPr lang="en-US" sz="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drop_left</a:t>
            </a:r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200;</a:t>
            </a:r>
          </a:p>
          <a:p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private static float </a:t>
            </a:r>
            <a:r>
              <a:rPr lang="en-US" sz="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drop_top</a:t>
            </a:r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-100;</a:t>
            </a:r>
          </a:p>
          <a:p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private static float </a:t>
            </a:r>
            <a:r>
              <a:rPr lang="en-US" sz="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drop_v</a:t>
            </a:r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200;</a:t>
            </a:r>
          </a:p>
          <a:p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private static int score = 0;</a:t>
            </a:r>
          </a:p>
          <a:p>
            <a:endParaRPr lang="en-US" sz="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public static void main(String[] </a:t>
            </a:r>
            <a:r>
              <a:rPr lang="en-US" sz="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args</a:t>
            </a:r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throws </a:t>
            </a:r>
            <a:r>
              <a:rPr lang="en-US" sz="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IOException</a:t>
            </a:r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{</a:t>
            </a:r>
          </a:p>
          <a:p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papich</a:t>
            </a:r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ImageIO.read</a:t>
            </a:r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Game.class.getResourceAsStream</a:t>
            </a:r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("papich.png"));</a:t>
            </a:r>
          </a:p>
          <a:p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nuts = </a:t>
            </a:r>
            <a:r>
              <a:rPr lang="en-US" sz="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ImageIO.read</a:t>
            </a:r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Game.class.getResourceAsStream</a:t>
            </a:r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("nuts.png"));</a:t>
            </a:r>
          </a:p>
          <a:p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end = </a:t>
            </a:r>
            <a:r>
              <a:rPr lang="en-US" sz="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ImageIO.read</a:t>
            </a:r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Game.class.getResourceAsStream</a:t>
            </a:r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("end.png"));</a:t>
            </a:r>
          </a:p>
          <a:p>
            <a:endParaRPr lang="en-US" sz="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game_game</a:t>
            </a:r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new Game();</a:t>
            </a:r>
          </a:p>
          <a:p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game_game.setDefaultCloseOperation</a:t>
            </a:r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WindowConstants.EXIT_ON_CLOSE</a:t>
            </a:r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);</a:t>
            </a:r>
          </a:p>
          <a:p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game_game.setLocation</a:t>
            </a:r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(200, 50);</a:t>
            </a:r>
          </a:p>
          <a:p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game_game.setSize</a:t>
            </a:r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(1200, 800);</a:t>
            </a:r>
          </a:p>
          <a:p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game_game.setResizable</a:t>
            </a:r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(false);</a:t>
            </a:r>
          </a:p>
          <a:p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last_frame_time</a:t>
            </a:r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System.nanoTime</a:t>
            </a:r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();</a:t>
            </a:r>
          </a:p>
          <a:p>
            <a:endParaRPr lang="en-US" sz="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GameField</a:t>
            </a:r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game_field</a:t>
            </a:r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new </a:t>
            </a:r>
            <a:r>
              <a:rPr lang="en-US" sz="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GameField</a:t>
            </a:r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();</a:t>
            </a:r>
          </a:p>
          <a:p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game_field.addMouseListener</a:t>
            </a:r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(new </a:t>
            </a:r>
            <a:r>
              <a:rPr lang="en-US" sz="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MouseAdapter</a:t>
            </a:r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{</a:t>
            </a:r>
          </a:p>
          <a:p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@Override</a:t>
            </a:r>
          </a:p>
          <a:p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public void </a:t>
            </a:r>
            <a:r>
              <a:rPr lang="en-US" sz="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mousePressed</a:t>
            </a:r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MouseEvent</a:t>
            </a:r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e) {</a:t>
            </a:r>
          </a:p>
          <a:p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int x = </a:t>
            </a:r>
            <a:r>
              <a:rPr lang="en-US" sz="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e.getX</a:t>
            </a:r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();</a:t>
            </a:r>
          </a:p>
          <a:p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int y = </a:t>
            </a:r>
            <a:r>
              <a:rPr lang="en-US" sz="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e.getY</a:t>
            </a:r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();</a:t>
            </a:r>
          </a:p>
          <a:p>
            <a:endParaRPr lang="en-US" sz="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float </a:t>
            </a:r>
            <a:r>
              <a:rPr lang="en-US" sz="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drop_right</a:t>
            </a:r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drop_left</a:t>
            </a:r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en-US" sz="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nuts.getWidth</a:t>
            </a:r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(null);</a:t>
            </a:r>
          </a:p>
          <a:p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float </a:t>
            </a:r>
            <a:r>
              <a:rPr lang="en-US" sz="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drop_bottom</a:t>
            </a:r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drop_top</a:t>
            </a:r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en-US" sz="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nuts.getHeight</a:t>
            </a:r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(null);</a:t>
            </a:r>
          </a:p>
          <a:p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</a:t>
            </a:r>
            <a:r>
              <a:rPr lang="en-US" sz="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boolean</a:t>
            </a:r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is_drop</a:t>
            </a:r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x &gt;= </a:t>
            </a:r>
            <a:r>
              <a:rPr lang="en-US" sz="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drop_left</a:t>
            </a:r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&amp;&amp; x &lt;= </a:t>
            </a:r>
            <a:r>
              <a:rPr lang="en-US" sz="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drop_right</a:t>
            </a:r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&amp;&amp; y &gt;= </a:t>
            </a:r>
            <a:r>
              <a:rPr lang="en-US" sz="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drop_top</a:t>
            </a:r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&amp;&amp; y &lt;= </a:t>
            </a:r>
            <a:r>
              <a:rPr lang="en-US" sz="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drop_bottom</a:t>
            </a:r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endParaRPr lang="en-US" sz="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if (</a:t>
            </a:r>
            <a:r>
              <a:rPr lang="en-US" sz="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is_drop</a:t>
            </a:r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{</a:t>
            </a:r>
          </a:p>
          <a:p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</a:t>
            </a:r>
            <a:r>
              <a:rPr lang="en-US" sz="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drop_top</a:t>
            </a:r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-100;</a:t>
            </a:r>
          </a:p>
          <a:p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</a:t>
            </a:r>
            <a:r>
              <a:rPr lang="en-US" sz="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drop_left</a:t>
            </a:r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(int) (</a:t>
            </a:r>
            <a:r>
              <a:rPr lang="en-US" sz="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Math.random</a:t>
            </a:r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* (</a:t>
            </a:r>
            <a:r>
              <a:rPr lang="en-US" sz="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game_field.getWidth</a:t>
            </a:r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- </a:t>
            </a:r>
            <a:r>
              <a:rPr lang="en-US" sz="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nuts.getWidth</a:t>
            </a:r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(null)));</a:t>
            </a:r>
          </a:p>
          <a:p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</a:t>
            </a:r>
            <a:r>
              <a:rPr lang="en-US" sz="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drop_v</a:t>
            </a:r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drop_v</a:t>
            </a:r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+ 10;</a:t>
            </a:r>
          </a:p>
          <a:p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score++;</a:t>
            </a:r>
          </a:p>
          <a:p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</a:t>
            </a:r>
            <a:r>
              <a:rPr lang="en-US" sz="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game_game.setTitle</a:t>
            </a:r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("Score: " + score);</a:t>
            </a:r>
          </a:p>
          <a:p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}</a:t>
            </a:r>
          </a:p>
          <a:p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}</a:t>
            </a:r>
          </a:p>
          <a:p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});</a:t>
            </a:r>
          </a:p>
          <a:p>
            <a:endParaRPr lang="en-US" sz="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game_game.add</a:t>
            </a:r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game_field</a:t>
            </a:r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);</a:t>
            </a:r>
          </a:p>
          <a:p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game_game.setVisible</a:t>
            </a:r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(true);</a:t>
            </a:r>
          </a:p>
          <a:p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}</a:t>
            </a:r>
          </a:p>
          <a:p>
            <a:endParaRPr lang="en-US" sz="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private static void </a:t>
            </a:r>
            <a:r>
              <a:rPr lang="en-US" sz="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onRepaint</a:t>
            </a:r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(Graphics g) {</a:t>
            </a:r>
          </a:p>
          <a:p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long </a:t>
            </a:r>
            <a:r>
              <a:rPr lang="en-US" sz="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current_time</a:t>
            </a:r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System.nanoTime</a:t>
            </a:r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();</a:t>
            </a:r>
          </a:p>
          <a:p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float </a:t>
            </a:r>
            <a:r>
              <a:rPr lang="en-US" sz="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delta_time</a:t>
            </a:r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(</a:t>
            </a:r>
            <a:r>
              <a:rPr lang="en-US" sz="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current_time</a:t>
            </a:r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 </a:t>
            </a:r>
            <a:r>
              <a:rPr lang="en-US" sz="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last_frame_time</a:t>
            </a:r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* 0.000000001f;</a:t>
            </a:r>
          </a:p>
          <a:p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last_frame_time</a:t>
            </a:r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current_time</a:t>
            </a:r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drop_top</a:t>
            </a:r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drop_top</a:t>
            </a:r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en-US" sz="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drop_v</a:t>
            </a:r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* </a:t>
            </a:r>
            <a:r>
              <a:rPr lang="en-US" sz="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delta_time</a:t>
            </a:r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endParaRPr lang="en-US" sz="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g.drawImage</a:t>
            </a:r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papich</a:t>
            </a:r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0, 0, null);</a:t>
            </a:r>
          </a:p>
          <a:p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g.drawImage</a:t>
            </a:r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(nuts, (int) </a:t>
            </a:r>
            <a:r>
              <a:rPr lang="en-US" sz="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drop_left</a:t>
            </a:r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(int) </a:t>
            </a:r>
            <a:r>
              <a:rPr lang="en-US" sz="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drop_top</a:t>
            </a:r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null);</a:t>
            </a:r>
          </a:p>
          <a:p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if (</a:t>
            </a:r>
            <a:r>
              <a:rPr lang="en-US" sz="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drop_top</a:t>
            </a:r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&gt; </a:t>
            </a:r>
            <a:r>
              <a:rPr lang="en-US" sz="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game_game.getHeight</a:t>
            </a:r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()) {</a:t>
            </a:r>
          </a:p>
          <a:p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g.drawImage</a:t>
            </a:r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(end, 210, 150, null);</a:t>
            </a:r>
          </a:p>
          <a:p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}</a:t>
            </a:r>
          </a:p>
          <a:p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}</a:t>
            </a:r>
          </a:p>
          <a:p>
            <a:endParaRPr lang="en-US" sz="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private static class </a:t>
            </a:r>
            <a:r>
              <a:rPr lang="en-US" sz="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GameField</a:t>
            </a:r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extends </a:t>
            </a:r>
            <a:r>
              <a:rPr lang="en-US" sz="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JPanel</a:t>
            </a:r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{</a:t>
            </a:r>
          </a:p>
          <a:p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@Override</a:t>
            </a:r>
          </a:p>
          <a:p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protected void </a:t>
            </a:r>
            <a:r>
              <a:rPr lang="en-US" sz="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paintComponent</a:t>
            </a:r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(Graphics g) {</a:t>
            </a:r>
          </a:p>
          <a:p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super.paintComponent</a:t>
            </a:r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(g);</a:t>
            </a:r>
          </a:p>
          <a:p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onRepaint</a:t>
            </a:r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(g);</a:t>
            </a:r>
          </a:p>
          <a:p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repaint();</a:t>
            </a:r>
          </a:p>
          <a:p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}</a:t>
            </a:r>
          </a:p>
          <a:p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}</a:t>
            </a:r>
          </a:p>
          <a:p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ru-RU" sz="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3F2696-72D6-41CC-A720-F90FCAB6569E}"/>
              </a:ext>
            </a:extLst>
          </p:cNvPr>
          <p:cNvSpPr txBox="1"/>
          <p:nvPr/>
        </p:nvSpPr>
        <p:spPr>
          <a:xfrm>
            <a:off x="2483768" y="116632"/>
            <a:ext cx="33123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Сам код программы</a:t>
            </a:r>
          </a:p>
        </p:txBody>
      </p:sp>
    </p:spTree>
    <p:extLst>
      <p:ext uri="{BB962C8B-B14F-4D97-AF65-F5344CB8AC3E}">
        <p14:creationId xmlns:p14="http://schemas.microsoft.com/office/powerpoint/2010/main" val="63806733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BF499C8-2D1C-4572-A052-30ABD62D02A1}"/>
              </a:ext>
            </a:extLst>
          </p:cNvPr>
          <p:cNvSpPr txBox="1"/>
          <p:nvPr/>
        </p:nvSpPr>
        <p:spPr>
          <a:xfrm>
            <a:off x="107504" y="188640"/>
            <a:ext cx="446449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Запускаем программу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737A688-321A-4E1B-BB20-76715CE055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6836" y="2367553"/>
            <a:ext cx="5170328" cy="1829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21446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511D2C7-12C9-4264-8285-6659A086A85E}"/>
              </a:ext>
            </a:extLst>
          </p:cNvPr>
          <p:cNvSpPr txBox="1"/>
          <p:nvPr/>
        </p:nvSpPr>
        <p:spPr>
          <a:xfrm>
            <a:off x="179512" y="188640"/>
            <a:ext cx="62646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Пример работы программы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729834C-D3B7-4956-8907-9670847EA2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860" y="1484784"/>
            <a:ext cx="7092280" cy="4692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03924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31663C9-BC3B-4D30-AAC9-19FCA81AD9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Пример проигрыша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B39C770-884F-4A71-92DD-BA8B07A9E1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40" y="1340768"/>
            <a:ext cx="7452320" cy="498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12108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7FCD0DE-4875-4C53-8D29-B0C9557EEA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Этап 6 но своя игра</a:t>
            </a:r>
          </a:p>
        </p:txBody>
      </p:sp>
    </p:spTree>
    <p:extLst>
      <p:ext uri="{BB962C8B-B14F-4D97-AF65-F5344CB8AC3E}">
        <p14:creationId xmlns:p14="http://schemas.microsoft.com/office/powerpoint/2010/main" val="251481246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7661C6D-8465-4E93-92F9-DAEC8A3E4B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Создаем проект</a:t>
            </a:r>
          </a:p>
        </p:txBody>
      </p:sp>
    </p:spTree>
    <p:extLst>
      <p:ext uri="{BB962C8B-B14F-4D97-AF65-F5344CB8AC3E}">
        <p14:creationId xmlns:p14="http://schemas.microsoft.com/office/powerpoint/2010/main" val="41830545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Добавление функционала для кнопки</a:t>
            </a:r>
          </a:p>
        </p:txBody>
      </p:sp>
      <p:pic>
        <p:nvPicPr>
          <p:cNvPr id="7170" name="Picture 2" descr="F:\work\3kurs\332\05\------------------------------------0x3\RMP\java\11\photo\Screenshot_8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1916832"/>
            <a:ext cx="8540937" cy="348250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Создаем новый проект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F2B0D2B-038E-48DF-85F5-8220534D4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1628800"/>
            <a:ext cx="6916115" cy="4648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82207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20BB786-1236-47BC-BE37-64C66E00C8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Даем имя проекту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194EC0F-E832-47C7-96C6-890239DCC8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153" y="1696207"/>
            <a:ext cx="6763694" cy="4686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47031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A90DFA0-FA7D-4C05-A611-E2AD24872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Создаем новый класс и даем ему имя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BAF3E53-BA57-4323-8FB2-C35BC4ED52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0347" y="2083078"/>
            <a:ext cx="6483306" cy="4322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6133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03DC578-2A64-43B9-8D79-A560A0F4EE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0072" y="1628800"/>
            <a:ext cx="4608512" cy="1184506"/>
          </a:xfrm>
        </p:spPr>
        <p:txBody>
          <a:bodyPr/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Сам код программы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09A6C0-9BC9-422D-9277-2CAFC45B558C}"/>
              </a:ext>
            </a:extLst>
          </p:cNvPr>
          <p:cNvSpPr txBox="1"/>
          <p:nvPr/>
        </p:nvSpPr>
        <p:spPr>
          <a:xfrm>
            <a:off x="-18546" y="-5417"/>
            <a:ext cx="5022594" cy="6863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javax.swing</a:t>
            </a:r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.*;</a:t>
            </a:r>
          </a:p>
          <a:p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java.awt</a:t>
            </a:r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.*;</a:t>
            </a:r>
          </a:p>
          <a:p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java.awt.event.MouseAdapter</a:t>
            </a:r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java.awt.event.MouseEvent</a:t>
            </a:r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java.io.IOException</a:t>
            </a:r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javax.imageio.ImageIO</a:t>
            </a:r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endParaRPr lang="en-US" sz="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/* @author </a:t>
            </a:r>
            <a:r>
              <a:rPr lang="ru-RU" sz="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Микушина</a:t>
            </a:r>
            <a:r>
              <a:rPr lang="ru-RU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Надежда */</a:t>
            </a:r>
          </a:p>
          <a:p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public class </a:t>
            </a:r>
            <a:r>
              <a:rPr lang="en-US" sz="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Bbx</a:t>
            </a:r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extends </a:t>
            </a:r>
            <a:r>
              <a:rPr lang="en-US" sz="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JFrame</a:t>
            </a:r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{</a:t>
            </a:r>
          </a:p>
          <a:p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private static </a:t>
            </a:r>
            <a:r>
              <a:rPr lang="en-US" sz="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Bbx</a:t>
            </a:r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bobux_game</a:t>
            </a:r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private static long </a:t>
            </a:r>
            <a:r>
              <a:rPr lang="en-US" sz="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last_frame_time</a:t>
            </a:r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private static Image background;</a:t>
            </a:r>
          </a:p>
          <a:p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private static Image </a:t>
            </a:r>
            <a:r>
              <a:rPr lang="en-US" sz="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falling_bobux</a:t>
            </a:r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private static Image </a:t>
            </a:r>
            <a:r>
              <a:rPr lang="en-US" sz="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end_image</a:t>
            </a:r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endParaRPr lang="en-US" sz="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private static float </a:t>
            </a:r>
            <a:r>
              <a:rPr lang="en-US" sz="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bobux_x</a:t>
            </a:r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200;</a:t>
            </a:r>
          </a:p>
          <a:p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private static float </a:t>
            </a:r>
            <a:r>
              <a:rPr lang="en-US" sz="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bobux_y</a:t>
            </a:r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-100;</a:t>
            </a:r>
          </a:p>
          <a:p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private static float </a:t>
            </a:r>
            <a:r>
              <a:rPr lang="en-US" sz="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bobux_speed</a:t>
            </a:r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200;</a:t>
            </a:r>
          </a:p>
          <a:p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private static int score = 0;</a:t>
            </a:r>
          </a:p>
          <a:p>
            <a:endParaRPr lang="en-US" sz="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public static void main(String[] </a:t>
            </a:r>
            <a:r>
              <a:rPr lang="en-US" sz="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args</a:t>
            </a:r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throws </a:t>
            </a:r>
            <a:r>
              <a:rPr lang="en-US" sz="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IOException</a:t>
            </a:r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{</a:t>
            </a:r>
          </a:p>
          <a:p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// </a:t>
            </a:r>
            <a:r>
              <a:rPr lang="ru-RU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Загружаем изображения</a:t>
            </a:r>
          </a:p>
          <a:p>
            <a:r>
              <a:rPr lang="ru-RU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background = </a:t>
            </a:r>
            <a:r>
              <a:rPr lang="en-US" sz="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ImageIO.read</a:t>
            </a:r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Bbx.class.getResourceAsStream</a:t>
            </a:r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("DAD.jpg"));</a:t>
            </a:r>
          </a:p>
          <a:p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falling_bobux</a:t>
            </a:r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ImageIO.read</a:t>
            </a:r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Bbx.class.getResourceAsStream</a:t>
            </a:r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("BOBUX.jpg"));</a:t>
            </a:r>
          </a:p>
          <a:p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end_image</a:t>
            </a:r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ImageIO.read</a:t>
            </a:r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Bbx.class.getResourceAsStream</a:t>
            </a:r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("end.jpg"));</a:t>
            </a:r>
          </a:p>
          <a:p>
            <a:endParaRPr lang="en-US" sz="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// </a:t>
            </a:r>
            <a:r>
              <a:rPr lang="ru-RU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Создание окна</a:t>
            </a:r>
          </a:p>
          <a:p>
            <a:r>
              <a:rPr lang="ru-RU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bobux_game</a:t>
            </a:r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new </a:t>
            </a:r>
            <a:r>
              <a:rPr lang="en-US" sz="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Bbx</a:t>
            </a:r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();</a:t>
            </a:r>
          </a:p>
          <a:p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bobux_game.setDefaultCloseOperation</a:t>
            </a:r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WindowConstants.EXIT_ON_CLOSE</a:t>
            </a:r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);</a:t>
            </a:r>
          </a:p>
          <a:p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bobux_game.setLocation</a:t>
            </a:r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(200, 100);</a:t>
            </a:r>
          </a:p>
          <a:p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bobux_game.setSize</a:t>
            </a:r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(1280, 720);</a:t>
            </a:r>
          </a:p>
          <a:p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bobux_game.setResizable</a:t>
            </a:r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(false);</a:t>
            </a:r>
          </a:p>
          <a:p>
            <a:endParaRPr lang="en-US" sz="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last_frame_time</a:t>
            </a:r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System.nanoTime</a:t>
            </a:r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();</a:t>
            </a:r>
          </a:p>
          <a:p>
            <a:endParaRPr lang="en-US" sz="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GameField</a:t>
            </a:r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game_field</a:t>
            </a:r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new </a:t>
            </a:r>
            <a:r>
              <a:rPr lang="en-US" sz="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GameField</a:t>
            </a:r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();</a:t>
            </a:r>
          </a:p>
          <a:p>
            <a:endParaRPr lang="en-US" sz="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// </a:t>
            </a:r>
            <a:r>
              <a:rPr lang="ru-RU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Обработка нажатий мыши</a:t>
            </a:r>
          </a:p>
          <a:p>
            <a:r>
              <a:rPr lang="ru-RU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game_field.addMouseListener</a:t>
            </a:r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(new </a:t>
            </a:r>
            <a:r>
              <a:rPr lang="en-US" sz="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MouseAdapter</a:t>
            </a:r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{</a:t>
            </a:r>
          </a:p>
          <a:p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@Override</a:t>
            </a:r>
          </a:p>
          <a:p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public void </a:t>
            </a:r>
            <a:r>
              <a:rPr lang="en-US" sz="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mousePressed</a:t>
            </a:r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MouseEvent</a:t>
            </a:r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e) {</a:t>
            </a:r>
          </a:p>
          <a:p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int x = </a:t>
            </a:r>
            <a:r>
              <a:rPr lang="en-US" sz="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e.getX</a:t>
            </a:r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();</a:t>
            </a:r>
          </a:p>
          <a:p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int y = </a:t>
            </a:r>
            <a:r>
              <a:rPr lang="en-US" sz="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e.getY</a:t>
            </a:r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();</a:t>
            </a:r>
          </a:p>
          <a:p>
            <a:endParaRPr lang="en-US" sz="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float </a:t>
            </a:r>
            <a:r>
              <a:rPr lang="en-US" sz="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bobux_right</a:t>
            </a:r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bobux_x</a:t>
            </a:r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en-US" sz="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falling_bobux.getWidth</a:t>
            </a:r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(null);</a:t>
            </a:r>
          </a:p>
          <a:p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float </a:t>
            </a:r>
            <a:r>
              <a:rPr lang="en-US" sz="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bobux_bottom</a:t>
            </a:r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bobux_y</a:t>
            </a:r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en-US" sz="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falling_bobux.getHeight</a:t>
            </a:r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(null);</a:t>
            </a:r>
          </a:p>
          <a:p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</a:t>
            </a:r>
            <a:r>
              <a:rPr lang="en-US" sz="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boolean</a:t>
            </a:r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is_hit</a:t>
            </a:r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x &gt;= </a:t>
            </a:r>
            <a:r>
              <a:rPr lang="en-US" sz="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bobux_x</a:t>
            </a:r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&amp;&amp; x &lt;= </a:t>
            </a:r>
            <a:r>
              <a:rPr lang="en-US" sz="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bobux_right</a:t>
            </a:r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&amp;&amp; y &gt;= </a:t>
            </a:r>
            <a:r>
              <a:rPr lang="en-US" sz="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bobux_y</a:t>
            </a:r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&amp;&amp; y &lt;= </a:t>
            </a:r>
            <a:r>
              <a:rPr lang="en-US" sz="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bobux_bottom</a:t>
            </a:r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endParaRPr lang="en-US" sz="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if (</a:t>
            </a:r>
            <a:r>
              <a:rPr lang="en-US" sz="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is_hit</a:t>
            </a:r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{</a:t>
            </a:r>
          </a:p>
          <a:p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</a:t>
            </a:r>
            <a:r>
              <a:rPr lang="en-US" sz="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bobux_y</a:t>
            </a:r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-100;</a:t>
            </a:r>
          </a:p>
          <a:p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</a:t>
            </a:r>
            <a:r>
              <a:rPr lang="en-US" sz="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bobux_x</a:t>
            </a:r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(int) (</a:t>
            </a:r>
            <a:r>
              <a:rPr lang="en-US" sz="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Math.random</a:t>
            </a:r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* (</a:t>
            </a:r>
            <a:r>
              <a:rPr lang="en-US" sz="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game_field.getWidth</a:t>
            </a:r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- </a:t>
            </a:r>
            <a:r>
              <a:rPr lang="en-US" sz="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falling_bobux.getWidth</a:t>
            </a:r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(null)));</a:t>
            </a:r>
          </a:p>
          <a:p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</a:t>
            </a:r>
            <a:r>
              <a:rPr lang="en-US" sz="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bobux_speed</a:t>
            </a:r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+= 10;</a:t>
            </a:r>
          </a:p>
          <a:p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score++;</a:t>
            </a:r>
          </a:p>
          <a:p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</a:t>
            </a:r>
            <a:r>
              <a:rPr lang="en-US" sz="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bobux_game.setTitle</a:t>
            </a:r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("Score: " + score);</a:t>
            </a:r>
          </a:p>
          <a:p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}</a:t>
            </a:r>
          </a:p>
          <a:p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}</a:t>
            </a:r>
          </a:p>
          <a:p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});</a:t>
            </a:r>
          </a:p>
          <a:p>
            <a:endParaRPr lang="en-US" sz="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bobux_game.add</a:t>
            </a:r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game_field</a:t>
            </a:r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);</a:t>
            </a:r>
          </a:p>
          <a:p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bobux_game.setVisible</a:t>
            </a:r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(true);</a:t>
            </a:r>
          </a:p>
          <a:p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}</a:t>
            </a:r>
          </a:p>
          <a:p>
            <a:endParaRPr lang="en-US" sz="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// </a:t>
            </a:r>
            <a:r>
              <a:rPr lang="ru-RU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Перерисовка</a:t>
            </a:r>
          </a:p>
          <a:p>
            <a:r>
              <a:rPr lang="ru-RU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private static void </a:t>
            </a:r>
            <a:r>
              <a:rPr lang="en-US" sz="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onRepaint</a:t>
            </a:r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(Graphics g) {</a:t>
            </a:r>
          </a:p>
          <a:p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long </a:t>
            </a:r>
            <a:r>
              <a:rPr lang="en-US" sz="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current_time</a:t>
            </a:r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System.nanoTime</a:t>
            </a:r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();</a:t>
            </a:r>
          </a:p>
          <a:p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float </a:t>
            </a:r>
            <a:r>
              <a:rPr lang="en-US" sz="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delta_time</a:t>
            </a:r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(</a:t>
            </a:r>
            <a:r>
              <a:rPr lang="en-US" sz="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current_time</a:t>
            </a:r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 </a:t>
            </a:r>
            <a:r>
              <a:rPr lang="en-US" sz="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last_frame_time</a:t>
            </a:r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* 0.000000001f;</a:t>
            </a:r>
          </a:p>
          <a:p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last_frame_time</a:t>
            </a:r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current_time</a:t>
            </a:r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endParaRPr lang="en-US" sz="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bobux_y</a:t>
            </a:r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+= </a:t>
            </a:r>
            <a:r>
              <a:rPr lang="en-US" sz="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bobux_speed</a:t>
            </a:r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* </a:t>
            </a:r>
            <a:r>
              <a:rPr lang="en-US" sz="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delta_time</a:t>
            </a:r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endParaRPr lang="en-US" sz="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g.drawImage</a:t>
            </a:r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(background, 0, 0, null);</a:t>
            </a:r>
          </a:p>
          <a:p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g.drawImage</a:t>
            </a:r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falling_bobux</a:t>
            </a:r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(int) </a:t>
            </a:r>
            <a:r>
              <a:rPr lang="en-US" sz="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bobux_x</a:t>
            </a:r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(int) </a:t>
            </a:r>
            <a:r>
              <a:rPr lang="en-US" sz="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bobux_y</a:t>
            </a:r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null);</a:t>
            </a:r>
          </a:p>
          <a:p>
            <a:endParaRPr lang="en-US" sz="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if (</a:t>
            </a:r>
            <a:r>
              <a:rPr lang="en-US" sz="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bobux_y</a:t>
            </a:r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&gt; </a:t>
            </a:r>
            <a:r>
              <a:rPr lang="en-US" sz="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bobux_game.getHeight</a:t>
            </a:r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()) {</a:t>
            </a:r>
          </a:p>
          <a:p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g.drawImage</a:t>
            </a:r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end_image</a:t>
            </a:r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200, 100, null);</a:t>
            </a:r>
          </a:p>
          <a:p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}</a:t>
            </a:r>
          </a:p>
          <a:p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}</a:t>
            </a:r>
          </a:p>
          <a:p>
            <a:endParaRPr lang="en-US" sz="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// </a:t>
            </a:r>
            <a:r>
              <a:rPr lang="ru-RU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Панель игры</a:t>
            </a:r>
          </a:p>
          <a:p>
            <a:r>
              <a:rPr lang="ru-RU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private static class </a:t>
            </a:r>
            <a:r>
              <a:rPr lang="en-US" sz="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GameField</a:t>
            </a:r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extends </a:t>
            </a:r>
            <a:r>
              <a:rPr lang="en-US" sz="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JPanel</a:t>
            </a:r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{</a:t>
            </a:r>
          </a:p>
          <a:p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@Override</a:t>
            </a:r>
          </a:p>
          <a:p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protected void </a:t>
            </a:r>
            <a:r>
              <a:rPr lang="en-US" sz="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paintComponent</a:t>
            </a:r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(Graphics g) {</a:t>
            </a:r>
          </a:p>
          <a:p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super.paintComponent</a:t>
            </a:r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(g);</a:t>
            </a:r>
          </a:p>
          <a:p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onRepaint</a:t>
            </a:r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(g);</a:t>
            </a:r>
          </a:p>
          <a:p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repaint();</a:t>
            </a:r>
          </a:p>
          <a:p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}</a:t>
            </a:r>
          </a:p>
          <a:p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}</a:t>
            </a:r>
          </a:p>
          <a:p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ru-RU" sz="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771501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2B8DE2F-259C-4C76-979C-0D9AD3EF4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Добавляем картинки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FDF2313-6DFE-440F-A3FE-4F0BE710EC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8332" y="2818708"/>
            <a:ext cx="6487336" cy="2171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389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25E9941-2AEF-4A64-B042-8ECA1D70FF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Запуск программы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936E7A1-B012-4C97-9CB1-4E6311A032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1780" y="1556792"/>
            <a:ext cx="2700439" cy="4950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18607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7B19C91-E114-41C7-B501-497CED690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Пример работы программы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0B587C12-DD4B-4C3A-8A37-D999C016E0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025" y="2060848"/>
            <a:ext cx="6711950" cy="3720004"/>
          </a:xfrm>
        </p:spPr>
      </p:pic>
    </p:spTree>
    <p:extLst>
      <p:ext uri="{BB962C8B-B14F-4D97-AF65-F5344CB8AC3E}">
        <p14:creationId xmlns:p14="http://schemas.microsoft.com/office/powerpoint/2010/main" val="210031446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A88BABC-D06A-4756-9A1A-A61D6C101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Пример проигрыша</a:t>
            </a:r>
          </a:p>
        </p:txBody>
      </p:sp>
      <p:pic>
        <p:nvPicPr>
          <p:cNvPr id="9" name="Объект 8">
            <a:extLst>
              <a:ext uri="{FF2B5EF4-FFF2-40B4-BE49-F238E27FC236}">
                <a16:creationId xmlns:a16="http://schemas.microsoft.com/office/drawing/2014/main" id="{CECCF53F-9582-44F6-B06D-E7DFEEF2C2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025" y="1556792"/>
            <a:ext cx="6711950" cy="4409538"/>
          </a:xfrm>
        </p:spPr>
      </p:pic>
    </p:spTree>
    <p:extLst>
      <p:ext uri="{BB962C8B-B14F-4D97-AF65-F5344CB8AC3E}">
        <p14:creationId xmlns:p14="http://schemas.microsoft.com/office/powerpoint/2010/main" val="14980405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Вид окна программы</a:t>
            </a:r>
          </a:p>
        </p:txBody>
      </p:sp>
      <p:pic>
        <p:nvPicPr>
          <p:cNvPr id="8195" name="Picture 3" descr="F:\work\3kurs\332\05\------------------------------------0x3\RMP\java\11\photo\Screenshot_10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28875" y="1690688"/>
            <a:ext cx="4286250" cy="347662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Добавление текста, кнопки и текстового поля</a:t>
            </a:r>
          </a:p>
        </p:txBody>
      </p:sp>
      <p:pic>
        <p:nvPicPr>
          <p:cNvPr id="10242" name="Picture 2" descr="F:\work\3kurs\332\05\------------------------------------0x3\RMP\java\11\photo\Screenshot_1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18065" y="1853248"/>
            <a:ext cx="6153928" cy="489654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Добавление функционала для новой кнопки</a:t>
            </a:r>
          </a:p>
        </p:txBody>
      </p:sp>
      <p:pic>
        <p:nvPicPr>
          <p:cNvPr id="11266" name="Picture 2" descr="F:\work\3kurs\332\05\------------------------------------0x3\RMP\java\11\photo\Screenshot_1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69975" y="1909763"/>
            <a:ext cx="7002463" cy="30384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Ион">
  <a:themeElements>
    <a:clrScheme name="Ион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EC76B5"/>
      </a:hlink>
      <a:folHlink>
        <a:srgbClr val="E8ACCD"/>
      </a:folHlink>
    </a:clrScheme>
    <a:fontScheme name="Ион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Ион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A207AED3-9ABC-4A18-9978-A59B65688B1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128</TotalTime>
  <Words>2002</Words>
  <Application>Microsoft Office PowerPoint</Application>
  <PresentationFormat>Экран (4:3)</PresentationFormat>
  <Paragraphs>309</Paragraphs>
  <Slides>67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67</vt:i4>
      </vt:variant>
    </vt:vector>
  </HeadingPairs>
  <TitlesOfParts>
    <vt:vector size="72" baseType="lpstr">
      <vt:lpstr>Arial</vt:lpstr>
      <vt:lpstr>Century Gothic</vt:lpstr>
      <vt:lpstr>Times New Roman</vt:lpstr>
      <vt:lpstr>Wingdings 3</vt:lpstr>
      <vt:lpstr>Ион</vt:lpstr>
      <vt:lpstr>Применение JAVA</vt:lpstr>
      <vt:lpstr>Создание JFrame</vt:lpstr>
      <vt:lpstr>Задаем имя</vt:lpstr>
      <vt:lpstr>Пустой холст</vt:lpstr>
      <vt:lpstr>Добавление и переименование кнопки</vt:lpstr>
      <vt:lpstr>Добавление функционала для кнопки</vt:lpstr>
      <vt:lpstr>Вид окна программы</vt:lpstr>
      <vt:lpstr>Добавление текста, кнопки и текстового поля</vt:lpstr>
      <vt:lpstr>Добавление функционала для новой кнопки</vt:lpstr>
      <vt:lpstr>Добавление радио-кнопок, кнопки и текста</vt:lpstr>
      <vt:lpstr>Переименовываем новые объекты</vt:lpstr>
      <vt:lpstr>Добавление функционала к новым объектам</vt:lpstr>
      <vt:lpstr>Конечные вид окна программы</vt:lpstr>
      <vt:lpstr>CALC</vt:lpstr>
      <vt:lpstr>Презентация PowerPoint</vt:lpstr>
      <vt:lpstr>Тестирование сложения</vt:lpstr>
      <vt:lpstr>Тестирование вычитания</vt:lpstr>
      <vt:lpstr>Тестирование умножения</vt:lpstr>
      <vt:lpstr>Тестирование деления</vt:lpstr>
      <vt:lpstr>Этап 5</vt:lpstr>
      <vt:lpstr>Делаем стиль кода</vt:lpstr>
      <vt:lpstr>Выбираем табс онли</vt:lpstr>
      <vt:lpstr>Переименовка </vt:lpstr>
      <vt:lpstr>Пишем новое название</vt:lpstr>
      <vt:lpstr>переименовка переменной</vt:lpstr>
      <vt:lpstr>результат</vt:lpstr>
      <vt:lpstr>Создание пакета</vt:lpstr>
      <vt:lpstr>Перемещение из одного в другой пакет</vt:lpstr>
      <vt:lpstr>Выбираем куда переместить</vt:lpstr>
      <vt:lpstr>переместили</vt:lpstr>
      <vt:lpstr>экспортируем</vt:lpstr>
      <vt:lpstr>Выбор того во что мы экспортируем</vt:lpstr>
      <vt:lpstr>Выбераем что конкретно экспортируем и куда</vt:lpstr>
      <vt:lpstr>Видим новый архив</vt:lpstr>
      <vt:lpstr>удаляем</vt:lpstr>
      <vt:lpstr>импортируем</vt:lpstr>
      <vt:lpstr>Выбираем от куда будем импортировать</vt:lpstr>
      <vt:lpstr>Импортируем из архива</vt:lpstr>
      <vt:lpstr>Импопрт завершен</vt:lpstr>
      <vt:lpstr>Этап 6</vt:lpstr>
      <vt:lpstr>Создаем новый проект</vt:lpstr>
      <vt:lpstr>Даем имя проекту</vt:lpstr>
      <vt:lpstr>Создаем класс и даем ему имя</vt:lpstr>
      <vt:lpstr>Сам код программы</vt:lpstr>
      <vt:lpstr>Добавляем папку resources </vt:lpstr>
      <vt:lpstr>Добавляем в папку resources изображения</vt:lpstr>
      <vt:lpstr>Запуск программы</vt:lpstr>
      <vt:lpstr>Пример работы программы</vt:lpstr>
      <vt:lpstr>Этап 6 но игра</vt:lpstr>
      <vt:lpstr>Создание проекта</vt:lpstr>
      <vt:lpstr>Выставление название проекту</vt:lpstr>
      <vt:lpstr>Добавление класса</vt:lpstr>
      <vt:lpstr>Выставление названия классу</vt:lpstr>
      <vt:lpstr>Презентация PowerPoint</vt:lpstr>
      <vt:lpstr>Презентация PowerPoint</vt:lpstr>
      <vt:lpstr>Презентация PowerPoint</vt:lpstr>
      <vt:lpstr>Пример проигрыша</vt:lpstr>
      <vt:lpstr>Этап 6 но своя игра</vt:lpstr>
      <vt:lpstr>Создаем проект</vt:lpstr>
      <vt:lpstr>Создаем новый проект</vt:lpstr>
      <vt:lpstr>Даем имя проекту</vt:lpstr>
      <vt:lpstr>Создаем новый класс и даем ему имя</vt:lpstr>
      <vt:lpstr>Сам код программы</vt:lpstr>
      <vt:lpstr>Добавляем картинки</vt:lpstr>
      <vt:lpstr>Запуск программы</vt:lpstr>
      <vt:lpstr>Пример работы программы</vt:lpstr>
      <vt:lpstr>Пример проигрыша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Слайд 1</dc:title>
  <dc:creator>Пользователь Windows</dc:creator>
  <cp:lastModifiedBy>void less</cp:lastModifiedBy>
  <cp:revision>16</cp:revision>
  <dcterms:created xsi:type="dcterms:W3CDTF">2025-04-08T03:47:45Z</dcterms:created>
  <dcterms:modified xsi:type="dcterms:W3CDTF">2025-04-21T17:39:31Z</dcterms:modified>
</cp:coreProperties>
</file>